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7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44881F-4367-4EE7-892C-A4B42A0F1AEF}" v="6" dt="2025-02-04T20:09:22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ls Generlich" userId="cd711d2d-8cd7-457e-a6b7-ccac8d01a66d" providerId="ADAL" clId="{8744881F-4367-4EE7-892C-A4B42A0F1AEF}"/>
    <pc:docChg chg="custSel addSld delSld modSld modMainMaster">
      <pc:chgData name="Nils Generlich" userId="cd711d2d-8cd7-457e-a6b7-ccac8d01a66d" providerId="ADAL" clId="{8744881F-4367-4EE7-892C-A4B42A0F1AEF}" dt="2025-02-04T20:09:32.864" v="13" actId="1076"/>
      <pc:docMkLst>
        <pc:docMk/>
      </pc:docMkLst>
      <pc:sldChg chg="del">
        <pc:chgData name="Nils Generlich" userId="cd711d2d-8cd7-457e-a6b7-ccac8d01a66d" providerId="ADAL" clId="{8744881F-4367-4EE7-892C-A4B42A0F1AEF}" dt="2025-02-04T16:21:19.918" v="0" actId="2696"/>
        <pc:sldMkLst>
          <pc:docMk/>
          <pc:sldMk cId="0" sldId="256"/>
        </pc:sldMkLst>
      </pc:sldChg>
      <pc:sldChg chg="modTransition">
        <pc:chgData name="Nils Generlich" userId="cd711d2d-8cd7-457e-a6b7-ccac8d01a66d" providerId="ADAL" clId="{8744881F-4367-4EE7-892C-A4B42A0F1AEF}" dt="2025-02-04T16:21:31.302" v="3"/>
        <pc:sldMkLst>
          <pc:docMk/>
          <pc:sldMk cId="0" sldId="257"/>
        </pc:sldMkLst>
      </pc:sldChg>
      <pc:sldChg chg="modTransition">
        <pc:chgData name="Nils Generlich" userId="cd711d2d-8cd7-457e-a6b7-ccac8d01a66d" providerId="ADAL" clId="{8744881F-4367-4EE7-892C-A4B42A0F1AEF}" dt="2025-02-04T16:21:31.302" v="3"/>
        <pc:sldMkLst>
          <pc:docMk/>
          <pc:sldMk cId="0" sldId="258"/>
        </pc:sldMkLst>
      </pc:sldChg>
      <pc:sldChg chg="modTransition">
        <pc:chgData name="Nils Generlich" userId="cd711d2d-8cd7-457e-a6b7-ccac8d01a66d" providerId="ADAL" clId="{8744881F-4367-4EE7-892C-A4B42A0F1AEF}" dt="2025-02-04T16:21:31.302" v="3"/>
        <pc:sldMkLst>
          <pc:docMk/>
          <pc:sldMk cId="0" sldId="259"/>
        </pc:sldMkLst>
      </pc:sldChg>
      <pc:sldChg chg="modTransition">
        <pc:chgData name="Nils Generlich" userId="cd711d2d-8cd7-457e-a6b7-ccac8d01a66d" providerId="ADAL" clId="{8744881F-4367-4EE7-892C-A4B42A0F1AEF}" dt="2025-02-04T16:21:31.302" v="3"/>
        <pc:sldMkLst>
          <pc:docMk/>
          <pc:sldMk cId="0" sldId="260"/>
        </pc:sldMkLst>
      </pc:sldChg>
      <pc:sldChg chg="modTransition">
        <pc:chgData name="Nils Generlich" userId="cd711d2d-8cd7-457e-a6b7-ccac8d01a66d" providerId="ADAL" clId="{8744881F-4367-4EE7-892C-A4B42A0F1AEF}" dt="2025-02-04T16:21:31.302" v="3"/>
        <pc:sldMkLst>
          <pc:docMk/>
          <pc:sldMk cId="0" sldId="261"/>
        </pc:sldMkLst>
      </pc:sldChg>
      <pc:sldChg chg="modTransition">
        <pc:chgData name="Nils Generlich" userId="cd711d2d-8cd7-457e-a6b7-ccac8d01a66d" providerId="ADAL" clId="{8744881F-4367-4EE7-892C-A4B42A0F1AEF}" dt="2025-02-04T16:21:31.302" v="3"/>
        <pc:sldMkLst>
          <pc:docMk/>
          <pc:sldMk cId="0" sldId="262"/>
        </pc:sldMkLst>
      </pc:sldChg>
      <pc:sldChg chg="modTransition">
        <pc:chgData name="Nils Generlich" userId="cd711d2d-8cd7-457e-a6b7-ccac8d01a66d" providerId="ADAL" clId="{8744881F-4367-4EE7-892C-A4B42A0F1AEF}" dt="2025-02-04T16:21:31.302" v="3"/>
        <pc:sldMkLst>
          <pc:docMk/>
          <pc:sldMk cId="0" sldId="263"/>
        </pc:sldMkLst>
      </pc:sldChg>
      <pc:sldChg chg="addSp modSp del modTransition">
        <pc:chgData name="Nils Generlich" userId="cd711d2d-8cd7-457e-a6b7-ccac8d01a66d" providerId="ADAL" clId="{8744881F-4367-4EE7-892C-A4B42A0F1AEF}" dt="2025-02-04T20:09:15.252" v="8" actId="47"/>
        <pc:sldMkLst>
          <pc:docMk/>
          <pc:sldMk cId="0" sldId="264"/>
        </pc:sldMkLst>
        <pc:picChg chg="add mod">
          <ac:chgData name="Nils Generlich" userId="cd711d2d-8cd7-457e-a6b7-ccac8d01a66d" providerId="ADAL" clId="{8744881F-4367-4EE7-892C-A4B42A0F1AEF}" dt="2025-02-04T20:08:55.169" v="4"/>
          <ac:picMkLst>
            <pc:docMk/>
            <pc:sldMk cId="0" sldId="264"/>
            <ac:picMk id="2" creationId="{00000000-0000-0000-0000-000000000000}"/>
          </ac:picMkLst>
        </pc:picChg>
      </pc:sldChg>
      <pc:sldChg chg="modTransition">
        <pc:chgData name="Nils Generlich" userId="cd711d2d-8cd7-457e-a6b7-ccac8d01a66d" providerId="ADAL" clId="{8744881F-4367-4EE7-892C-A4B42A0F1AEF}" dt="2025-02-04T16:21:31.302" v="3"/>
        <pc:sldMkLst>
          <pc:docMk/>
          <pc:sldMk cId="0" sldId="265"/>
        </pc:sldMkLst>
      </pc:sldChg>
      <pc:sldChg chg="modTransition">
        <pc:chgData name="Nils Generlich" userId="cd711d2d-8cd7-457e-a6b7-ccac8d01a66d" providerId="ADAL" clId="{8744881F-4367-4EE7-892C-A4B42A0F1AEF}" dt="2025-02-04T16:21:31.302" v="3"/>
        <pc:sldMkLst>
          <pc:docMk/>
          <pc:sldMk cId="0" sldId="266"/>
        </pc:sldMkLst>
      </pc:sldChg>
      <pc:sldChg chg="modTransition">
        <pc:chgData name="Nils Generlich" userId="cd711d2d-8cd7-457e-a6b7-ccac8d01a66d" providerId="ADAL" clId="{8744881F-4367-4EE7-892C-A4B42A0F1AEF}" dt="2025-02-04T16:21:31.302" v="3"/>
        <pc:sldMkLst>
          <pc:docMk/>
          <pc:sldMk cId="0" sldId="267"/>
        </pc:sldMkLst>
      </pc:sldChg>
      <pc:sldChg chg="modTransition">
        <pc:chgData name="Nils Generlich" userId="cd711d2d-8cd7-457e-a6b7-ccac8d01a66d" providerId="ADAL" clId="{8744881F-4367-4EE7-892C-A4B42A0F1AEF}" dt="2025-02-04T16:21:31.302" v="3"/>
        <pc:sldMkLst>
          <pc:docMk/>
          <pc:sldMk cId="0" sldId="268"/>
        </pc:sldMkLst>
      </pc:sldChg>
      <pc:sldChg chg="modTransition">
        <pc:chgData name="Nils Generlich" userId="cd711d2d-8cd7-457e-a6b7-ccac8d01a66d" providerId="ADAL" clId="{8744881F-4367-4EE7-892C-A4B42A0F1AEF}" dt="2025-02-04T16:21:31.302" v="3"/>
        <pc:sldMkLst>
          <pc:docMk/>
          <pc:sldMk cId="0" sldId="269"/>
        </pc:sldMkLst>
      </pc:sldChg>
      <pc:sldChg chg="modTransition">
        <pc:chgData name="Nils Generlich" userId="cd711d2d-8cd7-457e-a6b7-ccac8d01a66d" providerId="ADAL" clId="{8744881F-4367-4EE7-892C-A4B42A0F1AEF}" dt="2025-02-04T16:21:31.302" v="3"/>
        <pc:sldMkLst>
          <pc:docMk/>
          <pc:sldMk cId="0" sldId="270"/>
        </pc:sldMkLst>
      </pc:sldChg>
      <pc:sldChg chg="modTransition">
        <pc:chgData name="Nils Generlich" userId="cd711d2d-8cd7-457e-a6b7-ccac8d01a66d" providerId="ADAL" clId="{8744881F-4367-4EE7-892C-A4B42A0F1AEF}" dt="2025-02-04T16:21:31.302" v="3"/>
        <pc:sldMkLst>
          <pc:docMk/>
          <pc:sldMk cId="0" sldId="271"/>
        </pc:sldMkLst>
      </pc:sldChg>
      <pc:sldChg chg="modTransition">
        <pc:chgData name="Nils Generlich" userId="cd711d2d-8cd7-457e-a6b7-ccac8d01a66d" providerId="ADAL" clId="{8744881F-4367-4EE7-892C-A4B42A0F1AEF}" dt="2025-02-04T16:21:31.302" v="3"/>
        <pc:sldMkLst>
          <pc:docMk/>
          <pc:sldMk cId="0" sldId="272"/>
        </pc:sldMkLst>
      </pc:sldChg>
      <pc:sldChg chg="modTransition">
        <pc:chgData name="Nils Generlich" userId="cd711d2d-8cd7-457e-a6b7-ccac8d01a66d" providerId="ADAL" clId="{8744881F-4367-4EE7-892C-A4B42A0F1AEF}" dt="2025-02-04T16:21:31.302" v="3"/>
        <pc:sldMkLst>
          <pc:docMk/>
          <pc:sldMk cId="0" sldId="273"/>
        </pc:sldMkLst>
      </pc:sldChg>
      <pc:sldChg chg="modTransition">
        <pc:chgData name="Nils Generlich" userId="cd711d2d-8cd7-457e-a6b7-ccac8d01a66d" providerId="ADAL" clId="{8744881F-4367-4EE7-892C-A4B42A0F1AEF}" dt="2025-02-04T16:21:31.302" v="3"/>
        <pc:sldMkLst>
          <pc:docMk/>
          <pc:sldMk cId="0" sldId="274"/>
        </pc:sldMkLst>
      </pc:sldChg>
      <pc:sldChg chg="modTransition">
        <pc:chgData name="Nils Generlich" userId="cd711d2d-8cd7-457e-a6b7-ccac8d01a66d" providerId="ADAL" clId="{8744881F-4367-4EE7-892C-A4B42A0F1AEF}" dt="2025-02-04T16:21:31.302" v="3"/>
        <pc:sldMkLst>
          <pc:docMk/>
          <pc:sldMk cId="0" sldId="275"/>
        </pc:sldMkLst>
      </pc:sldChg>
      <pc:sldChg chg="modTransition">
        <pc:chgData name="Nils Generlich" userId="cd711d2d-8cd7-457e-a6b7-ccac8d01a66d" providerId="ADAL" clId="{8744881F-4367-4EE7-892C-A4B42A0F1AEF}" dt="2025-02-04T16:21:31.302" v="3"/>
        <pc:sldMkLst>
          <pc:docMk/>
          <pc:sldMk cId="0" sldId="276"/>
        </pc:sldMkLst>
      </pc:sldChg>
      <pc:sldChg chg="addSp delSp modSp add mod">
        <pc:chgData name="Nils Generlich" userId="cd711d2d-8cd7-457e-a6b7-ccac8d01a66d" providerId="ADAL" clId="{8744881F-4367-4EE7-892C-A4B42A0F1AEF}" dt="2025-02-04T20:09:32.864" v="13" actId="1076"/>
        <pc:sldMkLst>
          <pc:docMk/>
          <pc:sldMk cId="1137344946" sldId="277"/>
        </pc:sldMkLst>
        <pc:picChg chg="add mod">
          <ac:chgData name="Nils Generlich" userId="cd711d2d-8cd7-457e-a6b7-ccac8d01a66d" providerId="ADAL" clId="{8744881F-4367-4EE7-892C-A4B42A0F1AEF}" dt="2025-02-04T20:09:32.864" v="13" actId="1076"/>
          <ac:picMkLst>
            <pc:docMk/>
            <pc:sldMk cId="1137344946" sldId="277"/>
            <ac:picMk id="3" creationId="{8BBCF5D1-6D62-379F-816D-483D585470E6}"/>
          </ac:picMkLst>
        </pc:picChg>
        <pc:picChg chg="del">
          <ac:chgData name="Nils Generlich" userId="cd711d2d-8cd7-457e-a6b7-ccac8d01a66d" providerId="ADAL" clId="{8744881F-4367-4EE7-892C-A4B42A0F1AEF}" dt="2025-02-04T20:09:12.690" v="6" actId="478"/>
          <ac:picMkLst>
            <pc:docMk/>
            <pc:sldMk cId="1137344946" sldId="277"/>
            <ac:picMk id="123" creationId="{7B5AB5D3-A0CA-51FD-D627-1372388D4557}"/>
          </ac:picMkLst>
        </pc:picChg>
        <pc:picChg chg="del">
          <ac:chgData name="Nils Generlich" userId="cd711d2d-8cd7-457e-a6b7-ccac8d01a66d" providerId="ADAL" clId="{8744881F-4367-4EE7-892C-A4B42A0F1AEF}" dt="2025-02-04T20:09:13.525" v="7" actId="478"/>
          <ac:picMkLst>
            <pc:docMk/>
            <pc:sldMk cId="1137344946" sldId="277"/>
            <ac:picMk id="124" creationId="{4B15F786-F629-64AE-F65E-1659D2744867}"/>
          </ac:picMkLst>
        </pc:picChg>
      </pc:sldChg>
      <pc:sldMasterChg chg="modTransition modSldLayout">
        <pc:chgData name="Nils Generlich" userId="cd711d2d-8cd7-457e-a6b7-ccac8d01a66d" providerId="ADAL" clId="{8744881F-4367-4EE7-892C-A4B42A0F1AEF}" dt="2025-02-04T16:21:31.302" v="3"/>
        <pc:sldMasterMkLst>
          <pc:docMk/>
          <pc:sldMasterMk cId="0" sldId="2147483659"/>
        </pc:sldMasterMkLst>
        <pc:sldLayoutChg chg="modTransition">
          <pc:chgData name="Nils Generlich" userId="cd711d2d-8cd7-457e-a6b7-ccac8d01a66d" providerId="ADAL" clId="{8744881F-4367-4EE7-892C-A4B42A0F1AEF}" dt="2025-02-04T16:21:31.302" v="3"/>
          <pc:sldLayoutMkLst>
            <pc:docMk/>
            <pc:sldMasterMk cId="0" sldId="2147483659"/>
            <pc:sldLayoutMk cId="0" sldId="2147483648"/>
          </pc:sldLayoutMkLst>
        </pc:sldLayoutChg>
        <pc:sldLayoutChg chg="modTransition">
          <pc:chgData name="Nils Generlich" userId="cd711d2d-8cd7-457e-a6b7-ccac8d01a66d" providerId="ADAL" clId="{8744881F-4367-4EE7-892C-A4B42A0F1AEF}" dt="2025-02-04T16:21:31.302" v="3"/>
          <pc:sldLayoutMkLst>
            <pc:docMk/>
            <pc:sldMasterMk cId="0" sldId="2147483659"/>
            <pc:sldLayoutMk cId="0" sldId="2147483649"/>
          </pc:sldLayoutMkLst>
        </pc:sldLayoutChg>
        <pc:sldLayoutChg chg="modTransition">
          <pc:chgData name="Nils Generlich" userId="cd711d2d-8cd7-457e-a6b7-ccac8d01a66d" providerId="ADAL" clId="{8744881F-4367-4EE7-892C-A4B42A0F1AEF}" dt="2025-02-04T16:21:31.302" v="3"/>
          <pc:sldLayoutMkLst>
            <pc:docMk/>
            <pc:sldMasterMk cId="0" sldId="2147483659"/>
            <pc:sldLayoutMk cId="0" sldId="2147483650"/>
          </pc:sldLayoutMkLst>
        </pc:sldLayoutChg>
        <pc:sldLayoutChg chg="modTransition">
          <pc:chgData name="Nils Generlich" userId="cd711d2d-8cd7-457e-a6b7-ccac8d01a66d" providerId="ADAL" clId="{8744881F-4367-4EE7-892C-A4B42A0F1AEF}" dt="2025-02-04T16:21:31.302" v="3"/>
          <pc:sldLayoutMkLst>
            <pc:docMk/>
            <pc:sldMasterMk cId="0" sldId="2147483659"/>
            <pc:sldLayoutMk cId="0" sldId="2147483651"/>
          </pc:sldLayoutMkLst>
        </pc:sldLayoutChg>
        <pc:sldLayoutChg chg="modTransition">
          <pc:chgData name="Nils Generlich" userId="cd711d2d-8cd7-457e-a6b7-ccac8d01a66d" providerId="ADAL" clId="{8744881F-4367-4EE7-892C-A4B42A0F1AEF}" dt="2025-02-04T16:21:31.302" v="3"/>
          <pc:sldLayoutMkLst>
            <pc:docMk/>
            <pc:sldMasterMk cId="0" sldId="2147483659"/>
            <pc:sldLayoutMk cId="0" sldId="2147483652"/>
          </pc:sldLayoutMkLst>
        </pc:sldLayoutChg>
        <pc:sldLayoutChg chg="modTransition">
          <pc:chgData name="Nils Generlich" userId="cd711d2d-8cd7-457e-a6b7-ccac8d01a66d" providerId="ADAL" clId="{8744881F-4367-4EE7-892C-A4B42A0F1AEF}" dt="2025-02-04T16:21:31.302" v="3"/>
          <pc:sldLayoutMkLst>
            <pc:docMk/>
            <pc:sldMasterMk cId="0" sldId="2147483659"/>
            <pc:sldLayoutMk cId="0" sldId="2147483653"/>
          </pc:sldLayoutMkLst>
        </pc:sldLayoutChg>
        <pc:sldLayoutChg chg="modTransition">
          <pc:chgData name="Nils Generlich" userId="cd711d2d-8cd7-457e-a6b7-ccac8d01a66d" providerId="ADAL" clId="{8744881F-4367-4EE7-892C-A4B42A0F1AEF}" dt="2025-02-04T16:21:31.302" v="3"/>
          <pc:sldLayoutMkLst>
            <pc:docMk/>
            <pc:sldMasterMk cId="0" sldId="2147483659"/>
            <pc:sldLayoutMk cId="0" sldId="2147483654"/>
          </pc:sldLayoutMkLst>
        </pc:sldLayoutChg>
        <pc:sldLayoutChg chg="modTransition">
          <pc:chgData name="Nils Generlich" userId="cd711d2d-8cd7-457e-a6b7-ccac8d01a66d" providerId="ADAL" clId="{8744881F-4367-4EE7-892C-A4B42A0F1AEF}" dt="2025-02-04T16:21:31.302" v="3"/>
          <pc:sldLayoutMkLst>
            <pc:docMk/>
            <pc:sldMasterMk cId="0" sldId="2147483659"/>
            <pc:sldLayoutMk cId="0" sldId="2147483655"/>
          </pc:sldLayoutMkLst>
        </pc:sldLayoutChg>
        <pc:sldLayoutChg chg="modTransition">
          <pc:chgData name="Nils Generlich" userId="cd711d2d-8cd7-457e-a6b7-ccac8d01a66d" providerId="ADAL" clId="{8744881F-4367-4EE7-892C-A4B42A0F1AEF}" dt="2025-02-04T16:21:31.302" v="3"/>
          <pc:sldLayoutMkLst>
            <pc:docMk/>
            <pc:sldMasterMk cId="0" sldId="2147483659"/>
            <pc:sldLayoutMk cId="0" sldId="2147483656"/>
          </pc:sldLayoutMkLst>
        </pc:sldLayoutChg>
        <pc:sldLayoutChg chg="modTransition">
          <pc:chgData name="Nils Generlich" userId="cd711d2d-8cd7-457e-a6b7-ccac8d01a66d" providerId="ADAL" clId="{8744881F-4367-4EE7-892C-A4B42A0F1AEF}" dt="2025-02-04T16:21:31.302" v="3"/>
          <pc:sldLayoutMkLst>
            <pc:docMk/>
            <pc:sldMasterMk cId="0" sldId="2147483659"/>
            <pc:sldLayoutMk cId="0" sldId="2147483657"/>
          </pc:sldLayoutMkLst>
        </pc:sldLayoutChg>
        <pc:sldLayoutChg chg="modTransition">
          <pc:chgData name="Nils Generlich" userId="cd711d2d-8cd7-457e-a6b7-ccac8d01a66d" providerId="ADAL" clId="{8744881F-4367-4EE7-892C-A4B42A0F1AEF}" dt="2025-02-04T16:21:31.302" v="3"/>
          <pc:sldLayoutMkLst>
            <pc:docMk/>
            <pc:sldMasterMk cId="0" sldId="2147483659"/>
            <pc:sldLayoutMk cId="0" sldId="214748365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2fe099c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22fe099c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2fe099c91_7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22fe099c91_7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4faeeb3b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24faeeb3b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4faeeb3b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24faeeb3b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4e66f669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24e66f669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24ef38725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24ef38725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24e66f669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24e66f669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24faeeb3b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24faeeb3b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cc875b1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2cc875b1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2fe099c9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22fe099c9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24faeeb3b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24faeeb3b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50314633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a50314633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24faeeb3b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24faeeb3b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2fe099c9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22fe099c9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4b8d43b52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4b8d43b52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4ef387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24ef387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4ef3872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4ef3872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CFC4A263-FBE4-FCC6-CD73-329B1F89B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4ef387253_0_5:notes">
            <a:extLst>
              <a:ext uri="{FF2B5EF4-FFF2-40B4-BE49-F238E27FC236}">
                <a16:creationId xmlns:a16="http://schemas.microsoft.com/office/drawing/2014/main" id="{C10AEDFB-CA05-033D-6016-0193646BB2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4ef387253_0_5:notes">
            <a:extLst>
              <a:ext uri="{FF2B5EF4-FFF2-40B4-BE49-F238E27FC236}">
                <a16:creationId xmlns:a16="http://schemas.microsoft.com/office/drawing/2014/main" id="{C09AB5F3-B289-06DD-26ED-5E16A0B51F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623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4b8d43b5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4b8d43b5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0" y="-124425"/>
            <a:ext cx="8520600" cy="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 b="1">
                <a:solidFill>
                  <a:schemeClr val="lt1"/>
                </a:solidFill>
              </a:rPr>
              <a:t>Deine Stimme zählt - jetzt auch digital </a:t>
            </a:r>
            <a:endParaRPr sz="2500" b="1">
              <a:solidFill>
                <a:schemeClr val="lt1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4294967295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Deine Stimme zählt - jetzt auch digital </a:t>
            </a:r>
            <a:endParaRPr b="1"/>
          </a:p>
        </p:txBody>
      </p:sp>
      <p:cxnSp>
        <p:nvCxnSpPr>
          <p:cNvPr id="62" name="Google Shape;62;p14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1073575"/>
            <a:ext cx="8832300" cy="29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Wahlprozess (2)</a:t>
            </a:r>
            <a:endParaRPr b="1"/>
          </a:p>
        </p:txBody>
      </p:sp>
      <p:cxnSp>
        <p:nvCxnSpPr>
          <p:cNvPr id="148" name="Google Shape;148;p23"/>
          <p:cNvCxnSpPr/>
          <p:nvPr/>
        </p:nvCxnSpPr>
        <p:spPr>
          <a:xfrm>
            <a:off x="380625" y="808600"/>
            <a:ext cx="3455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075" y="1017725"/>
            <a:ext cx="2518350" cy="181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076" y="2989675"/>
            <a:ext cx="2518342" cy="174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/>
          <p:nvPr/>
        </p:nvSpPr>
        <p:spPr>
          <a:xfrm>
            <a:off x="5521075" y="1017800"/>
            <a:ext cx="2518500" cy="1812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3"/>
          <p:cNvSpPr/>
          <p:nvPr/>
        </p:nvSpPr>
        <p:spPr>
          <a:xfrm>
            <a:off x="5521075" y="2956975"/>
            <a:ext cx="2518500" cy="1812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017800"/>
            <a:ext cx="4345200" cy="3769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/>
          <p:nvPr/>
        </p:nvSpPr>
        <p:spPr>
          <a:xfrm>
            <a:off x="311688" y="1017800"/>
            <a:ext cx="4345200" cy="3769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5" name="Google Shape;155;p23"/>
          <p:cNvCxnSpPr>
            <a:endCxn id="151" idx="1"/>
          </p:cNvCxnSpPr>
          <p:nvPr/>
        </p:nvCxnSpPr>
        <p:spPr>
          <a:xfrm rot="10800000" flipH="1">
            <a:off x="4485475" y="1923950"/>
            <a:ext cx="1035600" cy="2273100"/>
          </a:xfrm>
          <a:prstGeom prst="straightConnector1">
            <a:avLst/>
          </a:prstGeom>
          <a:noFill/>
          <a:ln w="38100" cap="flat" cmpd="sng">
            <a:solidFill>
              <a:srgbClr val="B14D28"/>
            </a:solidFill>
            <a:prstDash val="solid"/>
            <a:round/>
            <a:headEnd type="oval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Wahlprozess (3)</a:t>
            </a:r>
            <a:endParaRPr b="1"/>
          </a:p>
        </p:txBody>
      </p:sp>
      <p:cxnSp>
        <p:nvCxnSpPr>
          <p:cNvPr id="161" name="Google Shape;161;p24"/>
          <p:cNvCxnSpPr/>
          <p:nvPr/>
        </p:nvCxnSpPr>
        <p:spPr>
          <a:xfrm>
            <a:off x="380625" y="808600"/>
            <a:ext cx="3455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24"/>
          <p:cNvSpPr/>
          <p:nvPr/>
        </p:nvSpPr>
        <p:spPr>
          <a:xfrm>
            <a:off x="999450" y="949075"/>
            <a:ext cx="7145100" cy="3977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450" y="949075"/>
            <a:ext cx="7145102" cy="39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>
            <a:spLocks noGrp="1"/>
          </p:cNvSpPr>
          <p:nvPr>
            <p:ph type="title" idx="4294967295"/>
          </p:nvPr>
        </p:nvSpPr>
        <p:spPr>
          <a:xfrm>
            <a:off x="311700" y="262750"/>
            <a:ext cx="38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Ergebnisse </a:t>
            </a:r>
            <a:endParaRPr b="1"/>
          </a:p>
        </p:txBody>
      </p:sp>
      <p:cxnSp>
        <p:nvCxnSpPr>
          <p:cNvPr id="169" name="Google Shape;169;p25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526" y="1009150"/>
            <a:ext cx="3945650" cy="37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50861"/>
            <a:ext cx="9144001" cy="492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title" idx="4294967295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Ergebnisse (2) </a:t>
            </a:r>
            <a:endParaRPr b="1"/>
          </a:p>
        </p:txBody>
      </p:sp>
      <p:cxnSp>
        <p:nvCxnSpPr>
          <p:cNvPr id="177" name="Google Shape;177;p26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450" y="987850"/>
            <a:ext cx="4264446" cy="400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50861"/>
            <a:ext cx="9144001" cy="492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00" y="1036900"/>
            <a:ext cx="2186649" cy="377369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/>
          <p:nvPr/>
        </p:nvSpPr>
        <p:spPr>
          <a:xfrm rot="-5400000">
            <a:off x="-401800" y="1828600"/>
            <a:ext cx="3773700" cy="2190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Responsives Design</a:t>
            </a:r>
            <a:endParaRPr b="1"/>
          </a:p>
        </p:txBody>
      </p:sp>
      <p:cxnSp>
        <p:nvCxnSpPr>
          <p:cNvPr id="187" name="Google Shape;187;p27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8525" y="1036900"/>
            <a:ext cx="4961260" cy="377369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/>
          <p:nvPr/>
        </p:nvSpPr>
        <p:spPr>
          <a:xfrm rot="-5400000">
            <a:off x="3870425" y="445000"/>
            <a:ext cx="3773700" cy="4957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2 Can-Criteria umgesetzt</a:t>
            </a:r>
            <a:endParaRPr b="1"/>
          </a:p>
        </p:txBody>
      </p:sp>
      <p:cxnSp>
        <p:nvCxnSpPr>
          <p:cNvPr id="195" name="Google Shape;195;p28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7850"/>
            <a:ext cx="4113358" cy="400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4808" y="987850"/>
            <a:ext cx="2876693" cy="400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9"/>
          <p:cNvPicPr preferRelativeResize="0"/>
          <p:nvPr/>
        </p:nvPicPr>
        <p:blipFill rotWithShape="1">
          <a:blip r:embed="rId3">
            <a:alphaModFix/>
          </a:blip>
          <a:srcRect l="40512" t="26211" r="41009" b="26466"/>
          <a:stretch/>
        </p:blipFill>
        <p:spPr>
          <a:xfrm>
            <a:off x="5287048" y="1028125"/>
            <a:ext cx="790093" cy="11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/>
          <p:nvPr/>
        </p:nvSpPr>
        <p:spPr>
          <a:xfrm rot="-5400000">
            <a:off x="3795250" y="1960000"/>
            <a:ext cx="3773700" cy="1927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9"/>
          <p:cNvSpPr/>
          <p:nvPr/>
        </p:nvSpPr>
        <p:spPr>
          <a:xfrm rot="-5400000">
            <a:off x="5952725" y="1966750"/>
            <a:ext cx="3773700" cy="19140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9"/>
          <p:cNvSpPr/>
          <p:nvPr/>
        </p:nvSpPr>
        <p:spPr>
          <a:xfrm rot="-5400000">
            <a:off x="1631025" y="1960000"/>
            <a:ext cx="3773700" cy="1927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9"/>
          <p:cNvSpPr/>
          <p:nvPr/>
        </p:nvSpPr>
        <p:spPr>
          <a:xfrm rot="-5400000">
            <a:off x="-533200" y="1960000"/>
            <a:ext cx="3773700" cy="1927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Benutzte Mittel</a:t>
            </a:r>
            <a:endParaRPr b="1"/>
          </a:p>
        </p:txBody>
      </p:sp>
      <p:cxnSp>
        <p:nvCxnSpPr>
          <p:cNvPr id="208" name="Google Shape;208;p29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9" name="Google Shape;209;p29"/>
          <p:cNvPicPr preferRelativeResize="0"/>
          <p:nvPr/>
        </p:nvPicPr>
        <p:blipFill rotWithShape="1">
          <a:blip r:embed="rId4">
            <a:alphaModFix/>
          </a:blip>
          <a:srcRect l="26206" t="12662" r="26668" b="34992"/>
          <a:stretch/>
        </p:blipFill>
        <p:spPr>
          <a:xfrm>
            <a:off x="7230125" y="1077950"/>
            <a:ext cx="1218899" cy="108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 rotWithShape="1">
          <a:blip r:embed="rId5">
            <a:alphaModFix/>
          </a:blip>
          <a:srcRect r="78191"/>
          <a:stretch/>
        </p:blipFill>
        <p:spPr>
          <a:xfrm>
            <a:off x="2731279" y="1154316"/>
            <a:ext cx="1573202" cy="89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376" y="951928"/>
            <a:ext cx="1299500" cy="12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900" y="2210425"/>
            <a:ext cx="1927501" cy="258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54125" y="2219200"/>
            <a:ext cx="1927501" cy="104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63600" y="3268550"/>
            <a:ext cx="1908575" cy="15268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82575" y="2251425"/>
            <a:ext cx="1908574" cy="256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25100" y="2251425"/>
            <a:ext cx="1913999" cy="546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18350" y="2798300"/>
            <a:ext cx="1927501" cy="1266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13625" y="4027800"/>
            <a:ext cx="1927501" cy="7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title" idx="4294967295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Technische Umsetzung  </a:t>
            </a:r>
            <a:endParaRPr b="1"/>
          </a:p>
        </p:txBody>
      </p:sp>
      <p:cxnSp>
        <p:nvCxnSpPr>
          <p:cNvPr id="224" name="Google Shape;224;p30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088" y="917025"/>
            <a:ext cx="6410932" cy="4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title" idx="4294967295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Technische Umsetzung ()  </a:t>
            </a:r>
            <a:endParaRPr b="1"/>
          </a:p>
        </p:txBody>
      </p:sp>
      <p:cxnSp>
        <p:nvCxnSpPr>
          <p:cNvPr id="231" name="Google Shape;231;p31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088" y="917025"/>
            <a:ext cx="6410932" cy="4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Tests</a:t>
            </a:r>
            <a:endParaRPr b="1"/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138" y="1220063"/>
            <a:ext cx="115252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7650" y="1220075"/>
            <a:ext cx="1643073" cy="131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32"/>
          <p:cNvCxnSpPr/>
          <p:nvPr/>
        </p:nvCxnSpPr>
        <p:spPr>
          <a:xfrm>
            <a:off x="380625" y="961000"/>
            <a:ext cx="3455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Google Shape;241;p32"/>
          <p:cNvSpPr/>
          <p:nvPr/>
        </p:nvSpPr>
        <p:spPr>
          <a:xfrm>
            <a:off x="3032150" y="1220075"/>
            <a:ext cx="1152600" cy="1314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2"/>
          <p:cNvSpPr/>
          <p:nvPr/>
        </p:nvSpPr>
        <p:spPr>
          <a:xfrm>
            <a:off x="5032888" y="1220075"/>
            <a:ext cx="1152600" cy="1314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2"/>
          <p:cNvSpPr/>
          <p:nvPr/>
        </p:nvSpPr>
        <p:spPr>
          <a:xfrm>
            <a:off x="1456800" y="2690150"/>
            <a:ext cx="6230400" cy="2150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800" y="2690139"/>
            <a:ext cx="6230399" cy="215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450" y="1188950"/>
            <a:ext cx="5839601" cy="36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>
            <a:spLocks noGrp="1"/>
          </p:cNvSpPr>
          <p:nvPr>
            <p:ph type="title" idx="4294967295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Vision / Ziele  </a:t>
            </a:r>
            <a:endParaRPr b="1"/>
          </a:p>
        </p:txBody>
      </p:sp>
      <p:cxnSp>
        <p:nvCxnSpPr>
          <p:cNvPr id="70" name="Google Shape;70;p15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>
            <a:spLocks noGrp="1"/>
          </p:cNvSpPr>
          <p:nvPr>
            <p:ph type="title"/>
          </p:nvPr>
        </p:nvSpPr>
        <p:spPr>
          <a:xfrm>
            <a:off x="311700" y="6227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Vielen Dank für Eure Aufmerksamkeit!</a:t>
            </a:r>
            <a:endParaRPr b="1"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000" y="1334750"/>
            <a:ext cx="3575995" cy="3374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33"/>
          <p:cNvCxnSpPr/>
          <p:nvPr/>
        </p:nvCxnSpPr>
        <p:spPr>
          <a:xfrm>
            <a:off x="2231550" y="1487150"/>
            <a:ext cx="4680900" cy="4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idx="4294967295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Vision / Ziele (2)</a:t>
            </a:r>
            <a:endParaRPr b="1"/>
          </a:p>
        </p:txBody>
      </p:sp>
      <p:cxnSp>
        <p:nvCxnSpPr>
          <p:cNvPr id="76" name="Google Shape;76;p16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00" y="966950"/>
            <a:ext cx="4003251" cy="400325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4731850" y="989725"/>
            <a:ext cx="4100400" cy="3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1F2328"/>
                </a:solidFill>
                <a:highlight>
                  <a:srgbClr val="FFFFFF"/>
                </a:highlight>
              </a:rPr>
              <a:t>Must-Criteria:</a:t>
            </a:r>
            <a:endParaRPr sz="1200" b="1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de" sz="1200">
                <a:solidFill>
                  <a:srgbClr val="1F2328"/>
                </a:solidFill>
                <a:highlight>
                  <a:srgbClr val="FFFFFF"/>
                </a:highlight>
              </a:rPr>
              <a:t>Klickdummy-Seite(n) für Verifizierung "mit BundID"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de" sz="1200">
                <a:solidFill>
                  <a:srgbClr val="1F2328"/>
                </a:solidFill>
                <a:highlight>
                  <a:srgbClr val="FFFFFF"/>
                </a:highlight>
              </a:rPr>
              <a:t>Dashboard 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de" sz="1200">
                <a:solidFill>
                  <a:srgbClr val="1F2328"/>
                </a:solidFill>
                <a:highlight>
                  <a:srgbClr val="FFFFFF"/>
                </a:highlight>
              </a:rPr>
              <a:t>Verlinkungen für Support-Seiten (diese müssen nicht gefüllt sein)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de" sz="1200">
                <a:solidFill>
                  <a:srgbClr val="1F2328"/>
                </a:solidFill>
                <a:highlight>
                  <a:srgbClr val="FFFFFF"/>
                </a:highlight>
              </a:rPr>
              <a:t>Schritt-für-Schritt-Wahlprozess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de" sz="1200">
                <a:solidFill>
                  <a:srgbClr val="1F2328"/>
                </a:solidFill>
                <a:highlight>
                  <a:srgbClr val="FFFFFF"/>
                </a:highlight>
              </a:rPr>
              <a:t>Dummy-Auswertungsseite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de" sz="1200">
                <a:solidFill>
                  <a:srgbClr val="1F2328"/>
                </a:solidFill>
                <a:highlight>
                  <a:srgbClr val="FFFFFF"/>
                </a:highlight>
              </a:rPr>
              <a:t>Gewährleisten von 1-3 barrierefreien Aspekten 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de" sz="1200" b="1">
                <a:solidFill>
                  <a:srgbClr val="1F2328"/>
                </a:solidFill>
                <a:highlight>
                  <a:srgbClr val="FFFFFF"/>
                </a:highlight>
              </a:rPr>
              <a:t>Can-Criteria:</a:t>
            </a:r>
            <a:endParaRPr sz="1200" b="1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de" sz="1200">
                <a:solidFill>
                  <a:srgbClr val="1F2328"/>
                </a:solidFill>
                <a:highlight>
                  <a:srgbClr val="FFFFFF"/>
                </a:highlight>
              </a:rPr>
              <a:t>Support-Seiten erstellen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de" sz="1200">
                <a:solidFill>
                  <a:srgbClr val="1F2328"/>
                </a:solidFill>
                <a:highlight>
                  <a:srgbClr val="FFFFFF"/>
                </a:highlight>
              </a:rPr>
              <a:t>automatische Wahlkreiserkennung bei Eingabe der PLZ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de" sz="1200">
                <a:solidFill>
                  <a:srgbClr val="1F2328"/>
                </a:solidFill>
                <a:highlight>
                  <a:srgbClr val="FFFFFF"/>
                </a:highlight>
              </a:rPr>
              <a:t>E-Mail- bzw. Push-Benachrichtigung bei neuen Wahlen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de" sz="1200">
                <a:solidFill>
                  <a:srgbClr val="1F2328"/>
                </a:solidFill>
                <a:highlight>
                  <a:srgbClr val="FFFFFF"/>
                </a:highlight>
              </a:rPr>
              <a:t>Real-Time-Stimmenzähler (intern)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de" sz="1200">
                <a:solidFill>
                  <a:srgbClr val="1F2328"/>
                </a:solidFill>
                <a:highlight>
                  <a:srgbClr val="FFFFFF"/>
                </a:highlight>
              </a:rPr>
              <a:t>Dark-Mode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de" sz="1200">
                <a:solidFill>
                  <a:srgbClr val="1F2328"/>
                </a:solidFill>
                <a:highlight>
                  <a:srgbClr val="FFFFFF"/>
                </a:highlight>
              </a:rPr>
              <a:t>Mehrsprachigkeit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50" y="987900"/>
            <a:ext cx="4672799" cy="294102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 rot="-5400000">
            <a:off x="1221700" y="165600"/>
            <a:ext cx="3027900" cy="4672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Startseite/Dashboard</a:t>
            </a:r>
            <a:endParaRPr b="1"/>
          </a:p>
        </p:txBody>
      </p:sp>
      <p:cxnSp>
        <p:nvCxnSpPr>
          <p:cNvPr id="86" name="Google Shape;86;p17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7" name="Google Shape;87;p17"/>
          <p:cNvPicPr preferRelativeResize="0"/>
          <p:nvPr/>
        </p:nvPicPr>
        <p:blipFill rotWithShape="1">
          <a:blip r:embed="rId4">
            <a:alphaModFix/>
          </a:blip>
          <a:srcRect l="13636" r="17772" b="-11944"/>
          <a:stretch/>
        </p:blipFill>
        <p:spPr>
          <a:xfrm>
            <a:off x="2615600" y="2952750"/>
            <a:ext cx="3144750" cy="236862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/>
          <p:nvPr/>
        </p:nvSpPr>
        <p:spPr>
          <a:xfrm rot="-5400000">
            <a:off x="3185300" y="2383075"/>
            <a:ext cx="1990200" cy="3129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9825" y="308625"/>
            <a:ext cx="3455702" cy="322154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5259825" y="308625"/>
            <a:ext cx="3455700" cy="3221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cxnSp>
        <p:nvCxnSpPr>
          <p:cNvPr id="91" name="Google Shape;91;p17"/>
          <p:cNvCxnSpPr/>
          <p:nvPr/>
        </p:nvCxnSpPr>
        <p:spPr>
          <a:xfrm>
            <a:off x="3497825" y="1864975"/>
            <a:ext cx="2481300" cy="1048500"/>
          </a:xfrm>
          <a:prstGeom prst="straightConnector1">
            <a:avLst/>
          </a:prstGeom>
          <a:noFill/>
          <a:ln w="38100" cap="flat" cmpd="sng">
            <a:solidFill>
              <a:srgbClr val="B14D28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92" name="Google Shape;92;p17"/>
          <p:cNvCxnSpPr/>
          <p:nvPr/>
        </p:nvCxnSpPr>
        <p:spPr>
          <a:xfrm>
            <a:off x="2721425" y="2337225"/>
            <a:ext cx="568200" cy="984600"/>
          </a:xfrm>
          <a:prstGeom prst="straightConnector1">
            <a:avLst/>
          </a:prstGeom>
          <a:noFill/>
          <a:ln w="38100" cap="flat" cmpd="sng">
            <a:solidFill>
              <a:srgbClr val="B14D28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93" name="Google Shape;93;p17"/>
          <p:cNvCxnSpPr/>
          <p:nvPr/>
        </p:nvCxnSpPr>
        <p:spPr>
          <a:xfrm>
            <a:off x="6937800" y="2808075"/>
            <a:ext cx="12900" cy="2715900"/>
          </a:xfrm>
          <a:prstGeom prst="straightConnector1">
            <a:avLst/>
          </a:prstGeom>
          <a:noFill/>
          <a:ln w="38100" cap="flat" cmpd="sng">
            <a:solidFill>
              <a:srgbClr val="B14D28"/>
            </a:solidFill>
            <a:prstDash val="solid"/>
            <a:round/>
            <a:headEnd type="oval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750" y="262750"/>
            <a:ext cx="4861052" cy="37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Startseite/Dashboard</a:t>
            </a:r>
            <a:endParaRPr b="1"/>
          </a:p>
        </p:txBody>
      </p:sp>
      <p:cxnSp>
        <p:nvCxnSpPr>
          <p:cNvPr id="100" name="Google Shape;100;p18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8"/>
          <p:cNvSpPr/>
          <p:nvPr/>
        </p:nvSpPr>
        <p:spPr>
          <a:xfrm rot="-5400000">
            <a:off x="4687950" y="-267900"/>
            <a:ext cx="3750600" cy="4821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2" name="Google Shape;102;p18"/>
          <p:cNvCxnSpPr/>
          <p:nvPr/>
        </p:nvCxnSpPr>
        <p:spPr>
          <a:xfrm>
            <a:off x="6937800" y="-1459125"/>
            <a:ext cx="12900" cy="2715900"/>
          </a:xfrm>
          <a:prstGeom prst="straightConnector1">
            <a:avLst/>
          </a:prstGeom>
          <a:noFill/>
          <a:ln w="38100" cap="flat" cmpd="sng">
            <a:solidFill>
              <a:srgbClr val="B14D28"/>
            </a:solidFill>
            <a:prstDash val="solid"/>
            <a:round/>
            <a:headEnd type="oval" w="med" len="med"/>
            <a:tailEnd type="triangle" w="med" len="med"/>
          </a:ln>
        </p:spPr>
      </p:cxn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850" y="2967275"/>
            <a:ext cx="3455702" cy="177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/>
          <p:nvPr/>
        </p:nvSpPr>
        <p:spPr>
          <a:xfrm rot="-5400000">
            <a:off x="6121450" y="2147575"/>
            <a:ext cx="1810200" cy="3449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" name="Google Shape;105;p18"/>
          <p:cNvCxnSpPr/>
          <p:nvPr/>
        </p:nvCxnSpPr>
        <p:spPr>
          <a:xfrm>
            <a:off x="5923350" y="1773150"/>
            <a:ext cx="520800" cy="1902900"/>
          </a:xfrm>
          <a:prstGeom prst="straightConnector1">
            <a:avLst/>
          </a:prstGeom>
          <a:noFill/>
          <a:ln w="38100" cap="flat" cmpd="sng">
            <a:solidFill>
              <a:srgbClr val="B14D28"/>
            </a:solidFill>
            <a:prstDash val="solid"/>
            <a:round/>
            <a:headEnd type="oval" w="med" len="med"/>
            <a:tailEnd type="triangle" w="med" len="med"/>
          </a:ln>
        </p:spPr>
      </p:cxnSp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200" y="1182275"/>
            <a:ext cx="4423799" cy="323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 rot="-5400000">
            <a:off x="744600" y="583025"/>
            <a:ext cx="3225000" cy="4423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8" name="Google Shape;108;p18"/>
          <p:cNvCxnSpPr/>
          <p:nvPr/>
        </p:nvCxnSpPr>
        <p:spPr>
          <a:xfrm flipH="1">
            <a:off x="1994150" y="491125"/>
            <a:ext cx="2381400" cy="1205400"/>
          </a:xfrm>
          <a:prstGeom prst="straightConnector1">
            <a:avLst/>
          </a:prstGeom>
          <a:noFill/>
          <a:ln w="38100" cap="flat" cmpd="sng">
            <a:solidFill>
              <a:srgbClr val="B14D28"/>
            </a:solidFill>
            <a:prstDash val="solid"/>
            <a:round/>
            <a:headEnd type="oval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Verifizierung</a:t>
            </a:r>
            <a:endParaRPr b="1"/>
          </a:p>
        </p:txBody>
      </p:sp>
      <p:cxnSp>
        <p:nvCxnSpPr>
          <p:cNvPr id="114" name="Google Shape;114;p19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7850"/>
            <a:ext cx="4473617" cy="400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942" y="987850"/>
            <a:ext cx="4213184" cy="3718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Verifizierung</a:t>
            </a:r>
            <a:endParaRPr b="1"/>
          </a:p>
        </p:txBody>
      </p:sp>
      <p:cxnSp>
        <p:nvCxnSpPr>
          <p:cNvPr id="122" name="Google Shape;122;p20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7850"/>
            <a:ext cx="4467429" cy="400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604" y="987850"/>
            <a:ext cx="3018280" cy="400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>
          <a:extLst>
            <a:ext uri="{FF2B5EF4-FFF2-40B4-BE49-F238E27FC236}">
              <a16:creationId xmlns:a16="http://schemas.microsoft.com/office/drawing/2014/main" id="{027A022D-FA0A-4F07-B717-2797075E9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>
            <a:extLst>
              <a:ext uri="{FF2B5EF4-FFF2-40B4-BE49-F238E27FC236}">
                <a16:creationId xmlns:a16="http://schemas.microsoft.com/office/drawing/2014/main" id="{A71190DC-2AEB-7680-74F5-C891C63FE4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Verifizierung</a:t>
            </a:r>
            <a:endParaRPr b="1"/>
          </a:p>
        </p:txBody>
      </p:sp>
      <p:cxnSp>
        <p:nvCxnSpPr>
          <p:cNvPr id="122" name="Google Shape;122;p20">
            <a:extLst>
              <a:ext uri="{FF2B5EF4-FFF2-40B4-BE49-F238E27FC236}">
                <a16:creationId xmlns:a16="http://schemas.microsoft.com/office/drawing/2014/main" id="{7B89299D-8D38-B7D2-C22D-06C22EB741E6}"/>
              </a:ext>
            </a:extLst>
          </p:cNvPr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Grafik 2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8BBCF5D1-6D62-379F-816D-483D58547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05" y="951618"/>
            <a:ext cx="7225990" cy="39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44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/>
              <a:t>Wahlprozess</a:t>
            </a:r>
            <a:endParaRPr b="1"/>
          </a:p>
        </p:txBody>
      </p:sp>
      <p:cxnSp>
        <p:nvCxnSpPr>
          <p:cNvPr id="137" name="Google Shape;137;p22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875" y="1086550"/>
            <a:ext cx="2712803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749" y="388500"/>
            <a:ext cx="4045549" cy="447294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/>
          <p:nvPr/>
        </p:nvSpPr>
        <p:spPr>
          <a:xfrm>
            <a:off x="1414175" y="1017725"/>
            <a:ext cx="2831700" cy="401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4721325" y="334550"/>
            <a:ext cx="4174200" cy="4572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2" name="Google Shape;142;p22"/>
          <p:cNvCxnSpPr>
            <a:endCxn id="141" idx="1"/>
          </p:cNvCxnSpPr>
          <p:nvPr/>
        </p:nvCxnSpPr>
        <p:spPr>
          <a:xfrm>
            <a:off x="3047325" y="2618900"/>
            <a:ext cx="1674000" cy="2100"/>
          </a:xfrm>
          <a:prstGeom prst="straightConnector1">
            <a:avLst/>
          </a:prstGeom>
          <a:noFill/>
          <a:ln w="38100" cap="flat" cmpd="sng">
            <a:solidFill>
              <a:srgbClr val="B14D28"/>
            </a:solidFill>
            <a:prstDash val="solid"/>
            <a:round/>
            <a:headEnd type="oval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</Words>
  <Application>Microsoft Office PowerPoint</Application>
  <PresentationFormat>Bildschirmpräsentation (16:9)</PresentationFormat>
  <Paragraphs>35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2" baseType="lpstr">
      <vt:lpstr>Arial</vt:lpstr>
      <vt:lpstr>Simple Light</vt:lpstr>
      <vt:lpstr>Deine Stimme zählt - jetzt auch digital </vt:lpstr>
      <vt:lpstr>Vision / Ziele  </vt:lpstr>
      <vt:lpstr>Vision / Ziele (2)</vt:lpstr>
      <vt:lpstr>Startseite/Dashboard</vt:lpstr>
      <vt:lpstr>Startseite/Dashboard</vt:lpstr>
      <vt:lpstr>Verifizierung</vt:lpstr>
      <vt:lpstr>Verifizierung</vt:lpstr>
      <vt:lpstr>Verifizierung</vt:lpstr>
      <vt:lpstr>Wahlprozess</vt:lpstr>
      <vt:lpstr>Wahlprozess (2)</vt:lpstr>
      <vt:lpstr>Wahlprozess (3)</vt:lpstr>
      <vt:lpstr>Ergebnisse </vt:lpstr>
      <vt:lpstr>Ergebnisse (2) </vt:lpstr>
      <vt:lpstr>Responsives Design</vt:lpstr>
      <vt:lpstr>2 Can-Criteria umgesetzt</vt:lpstr>
      <vt:lpstr>Benutzte Mittel</vt:lpstr>
      <vt:lpstr>Technische Umsetzung  </vt:lpstr>
      <vt:lpstr>Technische Umsetzung ()  </vt:lpstr>
      <vt:lpstr>Tests</vt:lpstr>
      <vt:lpstr>Vielen Dank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Nils Generlich</cp:lastModifiedBy>
  <cp:revision>1</cp:revision>
  <dcterms:modified xsi:type="dcterms:W3CDTF">2025-02-04T20:09:41Z</dcterms:modified>
</cp:coreProperties>
</file>